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423C-6546-4E3E-B0F7-725127F53AE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7F8B-DB1E-4D14-B4D9-3F703581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3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423C-6546-4E3E-B0F7-725127F53AE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F7F8B-DB1E-4D14-B4D9-3F703581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1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Issue of Shares</a:t>
            </a:r>
            <a:b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2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3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0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6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4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0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Introduction to Issue of Shares Part 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Issue of Shares Part I </dc:title>
  <dc:creator>Dell</dc:creator>
  <cp:lastModifiedBy>Dell</cp:lastModifiedBy>
  <cp:revision>1</cp:revision>
  <dcterms:created xsi:type="dcterms:W3CDTF">2021-01-18T03:28:36Z</dcterms:created>
  <dcterms:modified xsi:type="dcterms:W3CDTF">2021-01-18T03:28:36Z</dcterms:modified>
</cp:coreProperties>
</file>